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14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663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793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9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495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727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403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241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572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08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46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E371A-DBCB-4E5F-BDFD-2802F138C31D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5471D-824B-4732-A7B8-FF26213B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20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5560" t="33672" r="21711" b="17503"/>
          <a:stretch>
            <a:fillRect/>
          </a:stretch>
        </p:blipFill>
        <p:spPr bwMode="auto">
          <a:xfrm>
            <a:off x="533400" y="1447800"/>
            <a:ext cx="3168869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36110" t="38723" r="41161" b="12452"/>
          <a:stretch>
            <a:fillRect/>
          </a:stretch>
        </p:blipFill>
        <p:spPr bwMode="auto">
          <a:xfrm>
            <a:off x="5326743" y="1446255"/>
            <a:ext cx="3169828" cy="5106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6"/>
          <p:cNvSpPr txBox="1"/>
          <p:nvPr/>
        </p:nvSpPr>
        <p:spPr>
          <a:xfrm>
            <a:off x="228600" y="304800"/>
            <a:ext cx="8656228" cy="1200329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Lequel est plus cher, le tee-shirt ou la chemise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0151" y="6005286"/>
            <a:ext cx="8933126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__________ est plus cher que _________.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637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228600" y="304800"/>
            <a:ext cx="8656228" cy="1200329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Lequel est moins cher, le blouson ou la chemise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0151" y="6005286"/>
            <a:ext cx="8933126" cy="584775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__________ est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moins cher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que _________.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63890" t="25254" r="20957" b="37706"/>
          <a:stretch>
            <a:fillRect/>
          </a:stretch>
        </p:blipFill>
        <p:spPr bwMode="auto">
          <a:xfrm>
            <a:off x="1371600" y="1828800"/>
            <a:ext cx="20574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38636" t="20203" r="48737" b="42757"/>
          <a:stretch>
            <a:fillRect/>
          </a:stretch>
        </p:blipFill>
        <p:spPr bwMode="auto">
          <a:xfrm>
            <a:off x="6019800" y="1828800"/>
            <a:ext cx="1746497" cy="3842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768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228600" y="304800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Donnez-moi des adjectifs en français!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080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228600" y="304800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Maintenant, écrivez 5 comparaisons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675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228600" y="304800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Dans le livre: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1288" y="2438400"/>
            <a:ext cx="8933126" cy="1077218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Activité 16, à la page 230</a:t>
            </a:r>
          </a:p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(phrases complètes, bien sur!)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1288" y="4267200"/>
            <a:ext cx="8933126" cy="206210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A ne pas oublier (not to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be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forgotten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):</a:t>
            </a:r>
            <a:b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</a:b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mon		ma		mes</a:t>
            </a:r>
          </a:p>
          <a:p>
            <a:pPr algn="ctr"/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3200" dirty="0">
                <a:solidFill>
                  <a:schemeClr val="bg1"/>
                </a:solidFill>
                <a:latin typeface="Kristen ITC" pitchFamily="66" charset="0"/>
              </a:rPr>
              <a:t>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on		ta		tes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2743200" y="5298251"/>
            <a:ext cx="0" cy="492949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6400800" y="5298249"/>
            <a:ext cx="0" cy="492949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419600" y="5298250"/>
            <a:ext cx="0" cy="492949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1198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73</Words>
  <Application>Microsoft Office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2011-10-21T17:10:40Z</dcterms:created>
  <dcterms:modified xsi:type="dcterms:W3CDTF">2011-10-21T17:16:59Z</dcterms:modified>
</cp:coreProperties>
</file>